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296931-88A7-4043-8314-B6B94626F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6621FB-86BD-4AF7-9710-332FAC90D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656FEE-61D3-4CF4-906F-AE003790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9B3F10-C16A-46E9-935B-7D2C92DA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4BAD47-0963-432B-BB2E-5293B57B2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38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AEED6F-BF1A-48B1-8124-5674CEA4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E7C6A47-5CEB-44B2-ADB7-9241B29EB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7277B8-0B06-47CA-A329-876606AF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4892CC-CE2C-401A-A951-5E4906B8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2D47-0481-42E9-AEEC-931FF734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1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8002A83-7664-4836-A3B8-1EDD887B2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D07837-589E-48FB-B5F4-960D21616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4AECA4-3FFC-4EC2-8687-721126A16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F10C6F-DE7D-4758-AD56-86CAF522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4247FC-B917-41E1-ADF9-A833031D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8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DBA5C8-6F29-4FF7-81E7-F08729E1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2F87C4-6DBF-4849-B2D1-E71DF4A84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00E4F-606A-4F4D-9F67-029FF7058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37687C-1910-4297-8FAA-A8DE12C4B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CC5D2F-E879-44EC-AB7B-8234B790D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34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EDA9D-2EB2-4403-9F6A-D9C7B009A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3DA5CA-FEF1-4A88-886F-8750BAAF2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A47AB8-C2BF-4413-B591-0290358DA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0BE3CB-1F23-4740-B18E-C81A86F6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9EFCC6-39EC-468F-9FC4-42F0957B9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5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187651-C4C3-4425-AF3B-1009C5693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5242C5-50CA-4527-93EA-6DDC24EE0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4AC99C-821B-4578-A026-A0F9D8631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C22821-A161-4D0B-8BB7-D3BD97C29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F1BA13-0307-4971-A4F3-59F1CBEB7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91CF63-36A0-481F-9E96-D19499DF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82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9D283-F243-4F7F-9B8B-A1B2DF176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44FEA6-B1A1-4111-AC34-E34FC9C2E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7A334F-25D0-49A5-8685-6CC6EE306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CC5146-3B5C-44B1-AE77-80F509C8A7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A3DCE82-4A82-492F-B1B1-510BC6BC9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FB2C897-9BD7-4DD5-8536-313BCDFC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9969E9-B173-4135-8ED4-C187277C0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5427AE4-95BD-4B48-9D8C-72FB28531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39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4A99A-3F82-4894-B3F6-AA3A0A70A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ED578E-7AC8-4185-920D-1F3BF7BE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FC75164-1BC2-4DD0-9030-7DD4E0F1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CB5F38-371B-4416-9A44-C40045609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95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5AA6D3-6B58-4890-9D96-CD1B7AA61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46DCA5-BE87-4FCC-AEF6-F95089A35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D3574C-1966-4BF2-9A72-98C6D120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6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7539C9-B116-429F-A98E-8EFF6469F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1F120F-3EE7-4197-BC0F-89B564C85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EDC47A-FCB0-420D-A45C-AA983127C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732EFD-BFEE-439A-8BD7-3A469033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FB6090-EF9A-4298-ABEF-3B172A34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0798D4-12E1-4B58-95A7-EBC69555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35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1E389-C037-4A00-A635-8B184FFE6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7667230-EC15-4991-9A57-A42EC3827D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1F641E-D1FF-4733-A495-26CDC0B69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AD6B19-BA23-46EA-BC06-558E3F8C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72955C-66F1-40F2-A4B9-0DDDDBE0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B3A30F-0C65-4B4F-B926-749A2C82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9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810EFC3-D4B1-424A-88DD-D37C1F46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8C9652-8D3E-4809-8F22-5438CB0E4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6E6F23-D821-4D91-8762-1C344058A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D6D6-D63F-4264-B2F2-EBAE0C9CAB3D}" type="datetimeFigureOut">
              <a:rPr kumimoji="1" lang="ja-JP" altLang="en-US" smtClean="0"/>
              <a:t>2020/1/23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06BC6C-E6C0-44C5-BECA-72A572BA3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6E4FBD-26CC-4839-AEB0-1A5AA1C59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CE0E-FAA1-453E-BBA2-C9918B9F41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15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B7074EE-36E6-4C74-87A7-785127B7E3E4}"/>
              </a:ext>
            </a:extLst>
          </p:cNvPr>
          <p:cNvGrpSpPr/>
          <p:nvPr/>
        </p:nvGrpSpPr>
        <p:grpSpPr>
          <a:xfrm>
            <a:off x="2113189" y="219075"/>
            <a:ext cx="7965622" cy="6419850"/>
            <a:chOff x="2113189" y="219075"/>
            <a:chExt cx="7965622" cy="6419850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FE74B604-4AD7-430C-AC4C-9738A3EEA3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1" b="6388"/>
            <a:stretch/>
          </p:blipFill>
          <p:spPr>
            <a:xfrm>
              <a:off x="2113189" y="219075"/>
              <a:ext cx="7965622" cy="6419850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8654B5F4-BB99-4CE6-9A97-3DD506546B50}"/>
                </a:ext>
              </a:extLst>
            </p:cNvPr>
            <p:cNvSpPr/>
            <p:nvPr/>
          </p:nvSpPr>
          <p:spPr>
            <a:xfrm>
              <a:off x="3333750" y="4629149"/>
              <a:ext cx="1085850" cy="380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FBE5F42-B000-42A2-8EC2-A9C5718BD865}"/>
                </a:ext>
              </a:extLst>
            </p:cNvPr>
            <p:cNvSpPr/>
            <p:nvPr/>
          </p:nvSpPr>
          <p:spPr>
            <a:xfrm>
              <a:off x="4029075" y="5603081"/>
              <a:ext cx="2295525" cy="3548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F269C4C-AA35-483E-8608-C0FAF271D500}"/>
                </a:ext>
              </a:extLst>
            </p:cNvPr>
            <p:cNvSpPr/>
            <p:nvPr/>
          </p:nvSpPr>
          <p:spPr>
            <a:xfrm>
              <a:off x="3486150" y="4960144"/>
              <a:ext cx="1905000" cy="3548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75570B7-E9EB-4F21-9702-3987AA5218A1}"/>
                </a:ext>
              </a:extLst>
            </p:cNvPr>
            <p:cNvSpPr/>
            <p:nvPr/>
          </p:nvSpPr>
          <p:spPr>
            <a:xfrm>
              <a:off x="4810125" y="5248275"/>
              <a:ext cx="1905001" cy="397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吹き出し: 四角形 8">
              <a:extLst>
                <a:ext uri="{FF2B5EF4-FFF2-40B4-BE49-F238E27FC236}">
                  <a16:creationId xmlns:a16="http://schemas.microsoft.com/office/drawing/2014/main" id="{36C667FB-F181-4219-9023-52857F4874A8}"/>
                </a:ext>
              </a:extLst>
            </p:cNvPr>
            <p:cNvSpPr/>
            <p:nvPr/>
          </p:nvSpPr>
          <p:spPr>
            <a:xfrm>
              <a:off x="6569188" y="4324350"/>
              <a:ext cx="3165362" cy="2152650"/>
            </a:xfrm>
            <a:prstGeom prst="wedgeRectCallout">
              <a:avLst>
                <a:gd name="adj1" fmla="val -66611"/>
                <a:gd name="adj2" fmla="val -450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792323D-F8F7-4E69-AD53-AE27138ED919}"/>
              </a:ext>
            </a:extLst>
          </p:cNvPr>
          <p:cNvSpPr txBox="1"/>
          <p:nvPr/>
        </p:nvSpPr>
        <p:spPr>
          <a:xfrm>
            <a:off x="3181350" y="2092168"/>
            <a:ext cx="55626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日本口臭学会第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回学術大会</a:t>
            </a: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回日本歯科心身医学会総会・学術大会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発表者名：〇〇、〇〇、〇〇</a:t>
            </a:r>
            <a:endParaRPr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349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E98DDFF0-1D35-4744-A69E-DD8F8FA3E47B}"/>
              </a:ext>
            </a:extLst>
          </p:cNvPr>
          <p:cNvGrpSpPr/>
          <p:nvPr/>
        </p:nvGrpSpPr>
        <p:grpSpPr>
          <a:xfrm>
            <a:off x="2094139" y="495300"/>
            <a:ext cx="8003722" cy="6153150"/>
            <a:chOff x="2094139" y="495300"/>
            <a:chExt cx="8003722" cy="6153150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296C97A7-8D8C-46A7-A407-61C80C3F9E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7" b="10278"/>
            <a:stretch/>
          </p:blipFill>
          <p:spPr>
            <a:xfrm>
              <a:off x="2094139" y="495300"/>
              <a:ext cx="8003722" cy="6153150"/>
            </a:xfrm>
            <a:prstGeom prst="rect">
              <a:avLst/>
            </a:prstGeom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7DAD4AA-0801-460A-AF5B-2159CEFB4F9E}"/>
                </a:ext>
              </a:extLst>
            </p:cNvPr>
            <p:cNvSpPr txBox="1"/>
            <p:nvPr/>
          </p:nvSpPr>
          <p:spPr>
            <a:xfrm>
              <a:off x="3181350" y="2602379"/>
              <a:ext cx="6096000" cy="19389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日本口臭学会第</a:t>
              </a:r>
              <a:r>
                <a:rPr lang="en-US" altLang="ja-JP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11</a:t>
              </a:r>
              <a:r>
                <a:rPr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回学術大会</a:t>
              </a:r>
            </a:p>
            <a:p>
              <a:r>
                <a:rPr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第</a:t>
              </a:r>
              <a:r>
                <a:rPr lang="en-US" altLang="ja-JP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35</a:t>
              </a:r>
              <a:r>
                <a:rPr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回日本歯科心身医学会総会・学術大会</a:t>
              </a:r>
              <a:endPara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利益相反開示</a:t>
              </a:r>
              <a:endPara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endPara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発表者名：〇〇、〇〇、〇〇</a:t>
              </a:r>
              <a:endParaRPr lang="en-US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496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52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米田 雅裕</dc:creator>
  <cp:lastModifiedBy>セカンド PC</cp:lastModifiedBy>
  <cp:revision>2</cp:revision>
  <dcterms:created xsi:type="dcterms:W3CDTF">2020-01-22T07:17:24Z</dcterms:created>
  <dcterms:modified xsi:type="dcterms:W3CDTF">2020-01-23T00:38:54Z</dcterms:modified>
</cp:coreProperties>
</file>